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5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688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6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58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89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0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7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4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5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00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72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26EE7-6C61-444C-A59B-D51C4C8E4F90}" type="datetimeFigureOut">
              <a:rPr lang="en-US" smtClean="0"/>
              <a:t>15-11-29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1B25-EDF3-3F42-A49C-3C2C45CFC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29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vil-war-in-the-east-EM.A12.CIVWAREAS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6" y="280873"/>
            <a:ext cx="5656329" cy="6577127"/>
          </a:xfrm>
          <a:prstGeom prst="rect">
            <a:avLst/>
          </a:prstGeom>
        </p:spPr>
      </p:pic>
      <p:pic>
        <p:nvPicPr>
          <p:cNvPr id="5" name="Picture 4" descr="civil-war-in-virginia-1864-1865-EM.A17.CIVWARV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412" y="1121959"/>
            <a:ext cx="4312073" cy="429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18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Univ. Montreal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Vaucher</dc:creator>
  <cp:lastModifiedBy>Jean Vaucher</cp:lastModifiedBy>
  <cp:revision>5</cp:revision>
  <dcterms:created xsi:type="dcterms:W3CDTF">2015-11-29T04:46:03Z</dcterms:created>
  <dcterms:modified xsi:type="dcterms:W3CDTF">2015-11-29T22:51:15Z</dcterms:modified>
</cp:coreProperties>
</file>